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-89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91DE65C5-9DBF-744E-948E-1F9F8834FCA0}" type="datetimeFigureOut">
              <a:rPr lang="en-US" smtClean="0"/>
              <a:t>4/9/13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C03CDFF-3871-9248-9CA0-91C5DCACA908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DE65C5-9DBF-744E-948E-1F9F8834FCA0}" type="datetimeFigureOut">
              <a:rPr lang="en-US" smtClean="0"/>
              <a:t>4/9/13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03CDFF-3871-9248-9CA0-91C5DCACA9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DE65C5-9DBF-744E-948E-1F9F8834FCA0}" type="datetimeFigureOut">
              <a:rPr lang="en-US" smtClean="0"/>
              <a:t>4/9/13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03CDFF-3871-9248-9CA0-91C5DCACA9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DE65C5-9DBF-744E-948E-1F9F8834FCA0}" type="datetimeFigureOut">
              <a:rPr lang="en-US" smtClean="0"/>
              <a:t>4/9/13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03CDFF-3871-9248-9CA0-91C5DCACA9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91DE65C5-9DBF-744E-948E-1F9F8834FCA0}" type="datetimeFigureOut">
              <a:rPr lang="en-US" smtClean="0"/>
              <a:t>4/9/13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C03CDFF-3871-9248-9CA0-91C5DCACA90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DE65C5-9DBF-744E-948E-1F9F8834FCA0}" type="datetimeFigureOut">
              <a:rPr lang="en-US" smtClean="0"/>
              <a:t>4/9/13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1C03CDFF-3871-9248-9CA0-91C5DCACA90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DE65C5-9DBF-744E-948E-1F9F8834FCA0}" type="datetimeFigureOut">
              <a:rPr lang="en-US" smtClean="0"/>
              <a:t>4/9/13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1C03CDFF-3871-9248-9CA0-91C5DCACA9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DE65C5-9DBF-744E-948E-1F9F8834FCA0}" type="datetimeFigureOut">
              <a:rPr lang="en-US" smtClean="0"/>
              <a:t>4/9/13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03CDFF-3871-9248-9CA0-91C5DCACA90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DE65C5-9DBF-744E-948E-1F9F8834FCA0}" type="datetimeFigureOut">
              <a:rPr lang="en-US" smtClean="0"/>
              <a:t>4/9/13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03CDFF-3871-9248-9CA0-91C5DCACA9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91DE65C5-9DBF-744E-948E-1F9F8834FCA0}" type="datetimeFigureOut">
              <a:rPr lang="en-US" smtClean="0"/>
              <a:t>4/9/13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C03CDFF-3871-9248-9CA0-91C5DCACA90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91DE65C5-9DBF-744E-948E-1F9F8834FCA0}" type="datetimeFigureOut">
              <a:rPr lang="en-US" smtClean="0"/>
              <a:t>4/9/13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C03CDFF-3871-9248-9CA0-91C5DCACA90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91DE65C5-9DBF-744E-948E-1F9F8834FCA0}" type="datetimeFigureOut">
              <a:rPr lang="en-US" smtClean="0"/>
              <a:t>4/9/13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1C03CDFF-3871-9248-9CA0-91C5DCACA908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Nitrogen Cycle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400" y="381001"/>
            <a:ext cx="2310495" cy="231049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30853" y="3018058"/>
            <a:ext cx="3839942" cy="383994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34186" y="3442578"/>
            <a:ext cx="3161500" cy="316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3691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Most of our air is made of nitrogen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About 78% of the Earth’s atmosphere is made up of nitrogen.</a:t>
            </a:r>
          </a:p>
          <a:p>
            <a:endParaRPr lang="en-US" dirty="0"/>
          </a:p>
          <a:p>
            <a:r>
              <a:rPr lang="en-US" dirty="0" smtClean="0"/>
              <a:t>Unfortunately, plants and animals are unable to use nitrogen in this form.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5553" y="4411848"/>
            <a:ext cx="1959050" cy="1921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7096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Nitrogen Fixation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Nitrogen gas must go through a process called nitrogen fixation so that plants and animals can use it. </a:t>
            </a:r>
          </a:p>
          <a:p>
            <a:endParaRPr lang="en-US" dirty="0"/>
          </a:p>
          <a:p>
            <a:r>
              <a:rPr lang="en-US" dirty="0" smtClean="0"/>
              <a:t>Nitrogen gets combined with other elements into compounds that can be used by plants and animals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4616" y="4829636"/>
            <a:ext cx="1872667" cy="1729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07640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Nitrogen Fixation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lightening strikes nitrogen gas in the sky, some of it gets combined with oxygen.</a:t>
            </a:r>
          </a:p>
          <a:p>
            <a:r>
              <a:rPr lang="en-US" dirty="0" smtClean="0"/>
              <a:t>When it rains, these nitrates end up in the soil.</a:t>
            </a:r>
          </a:p>
          <a:p>
            <a:r>
              <a:rPr lang="en-US" dirty="0" smtClean="0"/>
              <a:t>Plants are then able to use this fixed nitrogen.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3335" y="4879771"/>
            <a:ext cx="2005080" cy="1503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66942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Nitrogen Fixation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of the nitrogen gas gets absorbed by special plants that have bacteria living in their roots.</a:t>
            </a:r>
          </a:p>
          <a:p>
            <a:endParaRPr lang="en-US" dirty="0"/>
          </a:p>
          <a:p>
            <a:r>
              <a:rPr lang="en-US" dirty="0" smtClean="0"/>
              <a:t>These bacteria are able to change the nitrogen gas into nitrogen compounds that can be used by the plants.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4416" y="5177097"/>
            <a:ext cx="1631232" cy="1223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2208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Nitrogen Fixation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Bacteria also live freely in the soil.</a:t>
            </a:r>
          </a:p>
          <a:p>
            <a:endParaRPr lang="en-US" dirty="0"/>
          </a:p>
          <a:p>
            <a:r>
              <a:rPr lang="en-US" dirty="0" smtClean="0"/>
              <a:t>As nitrogen gas enters the soil, these bacteria change it into nitrogen compounds that plants can then use.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0440" y="4346978"/>
            <a:ext cx="3181382" cy="2117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5938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Plants and Animals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Plants and Animals use these nitrogen compounds to make important organic compounds like amino acids and proteins. </a:t>
            </a:r>
          </a:p>
          <a:p>
            <a:endParaRPr lang="en-US" dirty="0"/>
          </a:p>
          <a:p>
            <a:r>
              <a:rPr lang="en-US" dirty="0" smtClean="0"/>
              <a:t>The animals get most of their usable nitrogen from eating plants and other animals.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18931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Plants and Animals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When plants and animals die, their remains decompose and go back into the soil. </a:t>
            </a:r>
          </a:p>
          <a:p>
            <a:endParaRPr lang="en-US" dirty="0"/>
          </a:p>
          <a:p>
            <a:r>
              <a:rPr lang="en-US" dirty="0" smtClean="0"/>
              <a:t>Nitrogen compounds from the plants and animals enter the soil.</a:t>
            </a:r>
          </a:p>
          <a:p>
            <a:endParaRPr lang="en-US" dirty="0"/>
          </a:p>
          <a:p>
            <a:r>
              <a:rPr lang="en-US" dirty="0" smtClean="0"/>
              <a:t>Other bacteria break apart these compounds and release them back into the air.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9774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Nitrogen Cycle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2286" y="199564"/>
            <a:ext cx="7784514" cy="6331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16011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ＭＳ 明朝"/>
        <a:font script="Hang" typeface="바탕"/>
        <a:font script="Hans" typeface="华文新魏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ＭＳ 明朝"/>
        <a:font script="Hang" typeface="바탕"/>
        <a:font script="Hans" typeface="华文新魏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Foundry.thmx</Template>
  <TotalTime>1150</TotalTime>
  <Words>268</Words>
  <Application>Microsoft Macintosh PowerPoint</Application>
  <PresentationFormat>On-screen Show (4:3)</PresentationFormat>
  <Paragraphs>32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Foundry</vt:lpstr>
      <vt:lpstr>Nitrogen Cycle</vt:lpstr>
      <vt:lpstr>Most of our air is made of nitrogen</vt:lpstr>
      <vt:lpstr>Nitrogen Fixation</vt:lpstr>
      <vt:lpstr>Nitrogen Fixation</vt:lpstr>
      <vt:lpstr>Nitrogen Fixation</vt:lpstr>
      <vt:lpstr>Nitrogen Fixation</vt:lpstr>
      <vt:lpstr>Plants and Animals</vt:lpstr>
      <vt:lpstr>Plants and Animals</vt:lpstr>
      <vt:lpstr>The Nitrogen Cycle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Nitrogen Cycle</dc:title>
  <dc:creator>MORANTZ, CHARLES</dc:creator>
  <cp:lastModifiedBy>PIRRAGLIA, MELISSA</cp:lastModifiedBy>
  <cp:revision>6</cp:revision>
  <dcterms:created xsi:type="dcterms:W3CDTF">2013-02-27T17:15:44Z</dcterms:created>
  <dcterms:modified xsi:type="dcterms:W3CDTF">2013-04-09T16:36:30Z</dcterms:modified>
</cp:coreProperties>
</file>